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785FF-F3FF-4044-9124-D2BE810C76E2}" v="225" dt="2021-02-20T17:53:42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72" d="100"/>
          <a:sy n="272" d="100"/>
        </p:scale>
        <p:origin x="-14580" y="-7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Cione" userId="add12715-3a1b-4eae-8651-ba7d60422a07" providerId="ADAL" clId="{297785FF-F3FF-4044-9124-D2BE810C76E2}"/>
    <pc:docChg chg="custSel modSld">
      <pc:chgData name="Lisa Cione" userId="add12715-3a1b-4eae-8651-ba7d60422a07" providerId="ADAL" clId="{297785FF-F3FF-4044-9124-D2BE810C76E2}" dt="2021-02-20T17:54:10.521" v="255" actId="1036"/>
      <pc:docMkLst>
        <pc:docMk/>
      </pc:docMkLst>
      <pc:sldChg chg="addSp delSp modSp mod">
        <pc:chgData name="Lisa Cione" userId="add12715-3a1b-4eae-8651-ba7d60422a07" providerId="ADAL" clId="{297785FF-F3FF-4044-9124-D2BE810C76E2}" dt="2021-02-20T17:54:10.521" v="255" actId="1036"/>
        <pc:sldMkLst>
          <pc:docMk/>
          <pc:sldMk cId="3198514923" sldId="256"/>
        </pc:sldMkLst>
        <pc:spChg chg="del mod">
          <ac:chgData name="Lisa Cione" userId="add12715-3a1b-4eae-8651-ba7d60422a07" providerId="ADAL" clId="{297785FF-F3FF-4044-9124-D2BE810C76E2}" dt="2021-02-20T17:30:33.992" v="12" actId="21"/>
          <ac:spMkLst>
            <pc:docMk/>
            <pc:sldMk cId="3198514923" sldId="256"/>
            <ac:spMk id="2" creationId="{AA459909-6263-42CB-9F33-57C1DB651EF7}"/>
          </ac:spMkLst>
        </pc:spChg>
        <pc:spChg chg="del mod">
          <ac:chgData name="Lisa Cione" userId="add12715-3a1b-4eae-8651-ba7d60422a07" providerId="ADAL" clId="{297785FF-F3FF-4044-9124-D2BE810C76E2}" dt="2021-02-20T17:30:11.512" v="10" actId="21"/>
          <ac:spMkLst>
            <pc:docMk/>
            <pc:sldMk cId="3198514923" sldId="256"/>
            <ac:spMk id="3" creationId="{FF0B4375-54D6-45A6-8A0E-5CAD129C9E18}"/>
          </ac:spMkLst>
        </pc:spChg>
        <pc:picChg chg="mod">
          <ac:chgData name="Lisa Cione" userId="add12715-3a1b-4eae-8651-ba7d60422a07" providerId="ADAL" clId="{297785FF-F3FF-4044-9124-D2BE810C76E2}" dt="2021-02-20T17:33:19.671" v="14" actId="14861"/>
          <ac:picMkLst>
            <pc:docMk/>
            <pc:sldMk cId="3198514923" sldId="256"/>
            <ac:picMk id="6" creationId="{9A431F3B-66CE-416D-804A-F9F2FA34A743}"/>
          </ac:picMkLst>
        </pc:picChg>
        <pc:picChg chg="mod">
          <ac:chgData name="Lisa Cione" userId="add12715-3a1b-4eae-8651-ba7d60422a07" providerId="ADAL" clId="{297785FF-F3FF-4044-9124-D2BE810C76E2}" dt="2021-02-20T17:27:38.835" v="6" actId="14861"/>
          <ac:picMkLst>
            <pc:docMk/>
            <pc:sldMk cId="3198514923" sldId="256"/>
            <ac:picMk id="16" creationId="{0C4FD844-BE91-4672-AE9B-3793C9C3CB95}"/>
          </ac:picMkLst>
        </pc:picChg>
        <pc:picChg chg="mod">
          <ac:chgData name="Lisa Cione" userId="add12715-3a1b-4eae-8651-ba7d60422a07" providerId="ADAL" clId="{297785FF-F3FF-4044-9124-D2BE810C76E2}" dt="2021-02-20T17:36:04.010" v="41" actId="14861"/>
          <ac:picMkLst>
            <pc:docMk/>
            <pc:sldMk cId="3198514923" sldId="256"/>
            <ac:picMk id="17" creationId="{3C0955AF-C03A-4861-9923-388EB9BEEE95}"/>
          </ac:picMkLst>
        </pc:picChg>
        <pc:picChg chg="mod">
          <ac:chgData name="Lisa Cione" userId="add12715-3a1b-4eae-8651-ba7d60422a07" providerId="ADAL" clId="{297785FF-F3FF-4044-9124-D2BE810C76E2}" dt="2021-02-20T17:27:32.673" v="5" actId="14861"/>
          <ac:picMkLst>
            <pc:docMk/>
            <pc:sldMk cId="3198514923" sldId="256"/>
            <ac:picMk id="19" creationId="{A6021818-E542-4781-8F66-3731AA72728D}"/>
          </ac:picMkLst>
        </pc:picChg>
        <pc:picChg chg="mod">
          <ac:chgData name="Lisa Cione" userId="add12715-3a1b-4eae-8651-ba7d60422a07" providerId="ADAL" clId="{297785FF-F3FF-4044-9124-D2BE810C76E2}" dt="2021-02-20T17:53:42.089" v="250"/>
          <ac:picMkLst>
            <pc:docMk/>
            <pc:sldMk cId="3198514923" sldId="256"/>
            <ac:picMk id="20" creationId="{31EA55B0-21EB-4620-90C4-2DFEA754F74D}"/>
          </ac:picMkLst>
        </pc:picChg>
        <pc:picChg chg="mod">
          <ac:chgData name="Lisa Cione" userId="add12715-3a1b-4eae-8651-ba7d60422a07" providerId="ADAL" clId="{297785FF-F3FF-4044-9124-D2BE810C76E2}" dt="2021-02-20T17:27:43.894" v="7" actId="14861"/>
          <ac:picMkLst>
            <pc:docMk/>
            <pc:sldMk cId="3198514923" sldId="256"/>
            <ac:picMk id="23" creationId="{F5849C45-BE0A-43A3-9398-30D516A70513}"/>
          </ac:picMkLst>
        </pc:picChg>
        <pc:picChg chg="mod">
          <ac:chgData name="Lisa Cione" userId="add12715-3a1b-4eae-8651-ba7d60422a07" providerId="ADAL" clId="{297785FF-F3FF-4044-9124-D2BE810C76E2}" dt="2021-02-20T17:27:49.408" v="8" actId="14861"/>
          <ac:picMkLst>
            <pc:docMk/>
            <pc:sldMk cId="3198514923" sldId="256"/>
            <ac:picMk id="27" creationId="{CF8240EC-27C3-4512-A1E9-E65F3E79A1AE}"/>
          </ac:picMkLst>
        </pc:picChg>
        <pc:picChg chg="mod">
          <ac:chgData name="Lisa Cione" userId="add12715-3a1b-4eae-8651-ba7d60422a07" providerId="ADAL" clId="{297785FF-F3FF-4044-9124-D2BE810C76E2}" dt="2021-02-20T17:42:11.495" v="137" actId="14861"/>
          <ac:picMkLst>
            <pc:docMk/>
            <pc:sldMk cId="3198514923" sldId="256"/>
            <ac:picMk id="34" creationId="{766A01EE-33FD-4C50-9E7B-41CD8CA5E23F}"/>
          </ac:picMkLst>
        </pc:picChg>
        <pc:picChg chg="add mod">
          <ac:chgData name="Lisa Cione" userId="add12715-3a1b-4eae-8651-ba7d60422a07" providerId="ADAL" clId="{297785FF-F3FF-4044-9124-D2BE810C76E2}" dt="2021-02-20T17:54:10.521" v="255" actId="1036"/>
          <ac:picMkLst>
            <pc:docMk/>
            <pc:sldMk cId="3198514923" sldId="256"/>
            <ac:picMk id="41" creationId="{082D15CF-E9BD-4422-A032-52A503F8BB8E}"/>
          </ac:picMkLst>
        </pc:picChg>
        <pc:cxnChg chg="mod">
          <ac:chgData name="Lisa Cione" userId="add12715-3a1b-4eae-8651-ba7d60422a07" providerId="ADAL" clId="{297785FF-F3FF-4044-9124-D2BE810C76E2}" dt="2021-02-20T17:49:34.611" v="213" actId="1076"/>
          <ac:cxnSpMkLst>
            <pc:docMk/>
            <pc:sldMk cId="3198514923" sldId="256"/>
            <ac:cxnSpMk id="21" creationId="{0297F501-204D-4CB9-8D79-78C5E49AAD94}"/>
          </ac:cxnSpMkLst>
        </pc:cxnChg>
        <pc:cxnChg chg="mod">
          <ac:chgData name="Lisa Cione" userId="add12715-3a1b-4eae-8651-ba7d60422a07" providerId="ADAL" clId="{297785FF-F3FF-4044-9124-D2BE810C76E2}" dt="2021-02-20T17:49:34.611" v="213" actId="1076"/>
          <ac:cxnSpMkLst>
            <pc:docMk/>
            <pc:sldMk cId="3198514923" sldId="256"/>
            <ac:cxnSpMk id="33" creationId="{FA223B87-9138-4E62-9E1D-2A6BFF0DA0B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9A1A5-382E-4C42-9022-F3DC4273A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8184-BC87-4A8A-B222-3D92C2446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1A8CE-08A7-4A56-A11D-031ED457A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5DA16-2711-4721-B808-3E36EA5C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EC02B-DF0C-4B22-A055-EAC233A2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0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D816-7F30-4A29-B041-EA46E89D4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EF18D-4C5E-4F72-91CB-6D1FF7481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30B57-0C6D-47B8-BA8E-58594585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BCBAA-CCAF-4EB2-83DA-A759823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54B3B-A0D6-469C-85A5-2CDA855A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5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1B6AA7-C63A-452F-B35B-B37F479DE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8E2E5-8647-46BF-9E7E-ACDCA912A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618E8-58EB-4867-BA3B-64F232AA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CC6CA-88B4-48EC-A2A1-E963FAE2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3778F-C243-4536-AA07-B44E4F53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FD15-7FF2-4688-810A-CA378552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06C9F-ABD7-4283-AA16-B48B79177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CDF77-38CA-4BE1-9BF1-7A3F0881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8B9ED-1C34-456E-AF86-67AEB2DF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8DF8E-EF77-4458-9A32-A81376AE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8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A1E42-7EBF-439E-8B99-F970188E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DADCF-26B1-4F68-8BA8-BBF3C598C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AAE37-2E8D-4EFD-AC1E-295E85B6E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CE8D6-A7CB-48B1-9E55-511C7EF5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36D04-E3EC-4FE8-B228-9DBA27CF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9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79BB-33B3-43E5-BA8E-B715C1C1D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2A1E-E904-4105-847F-50C53A3C1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FDB68-51B1-4E7B-BE55-4DE63BB36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DA75C-7BBC-4224-86FD-83DADA4E4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198E4-CA76-4B72-B7A4-DACF35C3E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C2E84-BB87-4BBC-932B-06960331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9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5D31-0E45-46A2-B360-C7793E58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0F509-7C73-434F-A97C-CE85EC921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46390-5E4A-4469-9B61-AB7ABE083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61D9B-B010-4687-A29F-2BD68816D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8E34-620D-47D2-9436-CCFC24BEC0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C9FE1-8F73-490E-9682-2E65F78A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137079-3E06-45BA-86DB-5E48B8D3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C613F-2570-4C50-A0C0-A8ED03999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3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46274-714A-4BB5-8F8E-FE6DF1843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9942DF-93AD-4EA5-B7A7-43DDED2E4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D25A6-2BF8-4DFB-A7A6-E4AFF17D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F66C2-3CAA-4230-95BA-A1662475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1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40B63-E676-4950-9458-DED5F5DF0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50CE9-4D90-4A50-8908-8C3F419A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87B6D-0D06-4586-B572-09A6AC45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0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7ACE-429F-4EC7-B68C-076BEBD4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55F3C-DE98-4BBF-9589-887FA10DA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65297-46A0-4E35-917D-8142C07CC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15F9A-2CF9-445C-A176-2C143432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1CBF7-6B84-4DBC-8F9C-804A0DAB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27B18-F428-4CD4-8991-B3363ADE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7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5EF5A-A2EB-4EF6-8F0C-ED3ADD1D4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F8B44B-BDEF-4083-9CD1-A1A87960C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02A78-7CEE-433D-9187-FC3CC2DB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67811-A529-409A-A481-559B0DC3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FBB69-38BF-459D-8E61-F38EEB8E2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C2150-CE40-4F09-9DEC-54947EC1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9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5E195-0DC3-469D-8BBC-7B8F4A83C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37BFA-9E25-4320-8361-D280F4163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56164-B68D-488E-9852-BC117B166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9B619-8291-44BF-9587-5BF4019D861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56656-511F-4DEB-A193-1E34A48BE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46821-F641-4F16-84E3-87DBE4373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1430-5596-421E-87F7-49F0F7235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7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D966843-73DE-426D-BB59-E46AB599233A}"/>
              </a:ext>
            </a:extLst>
          </p:cNvPr>
          <p:cNvCxnSpPr>
            <a:cxnSpLocks/>
          </p:cNvCxnSpPr>
          <p:nvPr/>
        </p:nvCxnSpPr>
        <p:spPr>
          <a:xfrm flipV="1">
            <a:off x="3062681" y="2303584"/>
            <a:ext cx="2419434" cy="147538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9CB0B3F-6FD5-4FA9-A3C8-9C03EBF55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38" y="1083095"/>
            <a:ext cx="2010267" cy="109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431F3B-66CE-416D-804A-F9F2FA34A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272" y="2923603"/>
            <a:ext cx="1507672" cy="1507672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5">
            <a:extLst>
              <a:ext uri="{FF2B5EF4-FFF2-40B4-BE49-F238E27FC236}">
                <a16:creationId xmlns:a16="http://schemas.microsoft.com/office/drawing/2014/main" id="{25629AD1-41A1-4299-A42F-51138B927B9F}"/>
              </a:ext>
            </a:extLst>
          </p:cNvPr>
          <p:cNvSpPr txBox="1"/>
          <p:nvPr/>
        </p:nvSpPr>
        <p:spPr>
          <a:xfrm>
            <a:off x="1594475" y="17159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008080"/>
                </a:solidFill>
                <a:latin typeface="Abadi" panose="020B0604020104020204" pitchFamily="34" charset="0"/>
              </a:rPr>
              <a:t>Workflow</a:t>
            </a:r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12D1E475-0EDE-4DAD-84BD-FBDC4F2F84A4}"/>
              </a:ext>
            </a:extLst>
          </p:cNvPr>
          <p:cNvSpPr txBox="1"/>
          <p:nvPr/>
        </p:nvSpPr>
        <p:spPr>
          <a:xfrm>
            <a:off x="956111" y="775318"/>
            <a:ext cx="2183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badi" panose="020B0604020104020204" pitchFamily="34" charset="0"/>
              </a:rPr>
              <a:t>1. Screening Pooling Prep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223B87-9138-4E62-9E1D-2A6BFF0DA0B5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029472" y="2175890"/>
            <a:ext cx="3733800" cy="12060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CE8B642-BC55-4F42-B77D-772824622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338" y="1148798"/>
            <a:ext cx="2010267" cy="109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31">
            <a:extLst>
              <a:ext uri="{FF2B5EF4-FFF2-40B4-BE49-F238E27FC236}">
                <a16:creationId xmlns:a16="http://schemas.microsoft.com/office/drawing/2014/main" id="{82F7E84E-80F7-48C9-9E95-12639AA18335}"/>
              </a:ext>
            </a:extLst>
          </p:cNvPr>
          <p:cNvSpPr txBox="1"/>
          <p:nvPr/>
        </p:nvSpPr>
        <p:spPr>
          <a:xfrm>
            <a:off x="5327111" y="841021"/>
            <a:ext cx="1757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badi" panose="020B0604020104020204" pitchFamily="34" charset="0"/>
              </a:rPr>
              <a:t>2. Sample Extraction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BF006C-3A0B-4821-BAA1-A0950BB46B67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6400472" y="2241593"/>
            <a:ext cx="18636" cy="6820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E38FA34-2579-4A28-BFB3-A00CDEB98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903" y="1023004"/>
            <a:ext cx="2010267" cy="109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39">
            <a:extLst>
              <a:ext uri="{FF2B5EF4-FFF2-40B4-BE49-F238E27FC236}">
                <a16:creationId xmlns:a16="http://schemas.microsoft.com/office/drawing/2014/main" id="{1810B558-D463-44BD-B973-A879E390EB75}"/>
              </a:ext>
            </a:extLst>
          </p:cNvPr>
          <p:cNvSpPr txBox="1"/>
          <p:nvPr/>
        </p:nvSpPr>
        <p:spPr>
          <a:xfrm>
            <a:off x="9429042" y="767368"/>
            <a:ext cx="1358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badi" panose="020B0604020104020204" pitchFamily="34" charset="0"/>
              </a:rPr>
              <a:t>3. RT-PCR Prep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D1993D-24EC-436B-94C0-C914137A532A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>
            <a:off x="3034605" y="1629493"/>
            <a:ext cx="2360733" cy="6570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0C4FD844-BE91-4672-AE9B-3793C9C3CB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74967" y="1325299"/>
            <a:ext cx="928499" cy="6740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C0955AF-C03A-4861-9923-388EB9BEEE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32" b="96053" l="1660" r="96266">
                        <a14:foregroundMark x1="1660" y1="12500" x2="1660" y2="12500"/>
                        <a14:foregroundMark x1="62241" y1="17763" x2="62241" y2="17763"/>
                        <a14:foregroundMark x1="25726" y1="17105" x2="25726" y2="17105"/>
                        <a14:foregroundMark x1="38174" y1="3947" x2="38174" y2="3947"/>
                        <a14:foregroundMark x1="17012" y1="28947" x2="17012" y2="28947"/>
                        <a14:foregroundMark x1="17427" y1="88158" x2="17427" y2="88158"/>
                        <a14:foregroundMark x1="27386" y1="88158" x2="27386" y2="88158"/>
                        <a14:foregroundMark x1="46058" y1="78289" x2="46058" y2="78289"/>
                        <a14:foregroundMark x1="41079" y1="70395" x2="41079" y2="70395"/>
                        <a14:foregroundMark x1="36100" y1="76316" x2="36100" y2="76316"/>
                        <a14:foregroundMark x1="46058" y1="91447" x2="46058" y2="91447"/>
                        <a14:foregroundMark x1="59336" y1="85526" x2="59336" y2="85526"/>
                        <a14:foregroundMark x1="56432" y1="92105" x2="56432" y2="92105"/>
                        <a14:foregroundMark x1="61826" y1="96053" x2="61826" y2="96053"/>
                        <a14:foregroundMark x1="79253" y1="36842" x2="79253" y2="36842"/>
                        <a14:foregroundMark x1="71369" y1="15789" x2="71369" y2="15789"/>
                        <a14:foregroundMark x1="94191" y1="37500" x2="94191" y2="37500"/>
                        <a14:foregroundMark x1="96266" y1="51316" x2="96266" y2="51316"/>
                        <a14:foregroundMark x1="95021" y1="73684" x2="95021" y2="73684"/>
                        <a14:backgroundMark x1="4149" y1="5263" x2="4149" y2="5263"/>
                        <a14:backgroundMark x1="4149" y1="3289" x2="4149" y2="3289"/>
                        <a14:backgroundMark x1="1660" y1="3289" x2="1660" y2="3289"/>
                        <a14:backgroundMark x1="92116" y1="7895" x2="92116" y2="7895"/>
                        <a14:backgroundMark x1="92116" y1="7895" x2="92116" y2="7895"/>
                        <a14:backgroundMark x1="92116" y1="7895" x2="92116" y2="789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5344" y="1509654"/>
            <a:ext cx="1569996" cy="9902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2D1D690-E84B-4DC1-B736-0E1D1308090F}"/>
              </a:ext>
            </a:extLst>
          </p:cNvPr>
          <p:cNvCxnSpPr>
            <a:cxnSpLocks/>
          </p:cNvCxnSpPr>
          <p:nvPr/>
        </p:nvCxnSpPr>
        <p:spPr>
          <a:xfrm flipV="1">
            <a:off x="7405605" y="1465514"/>
            <a:ext cx="2080298" cy="1138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A6021818-E542-4781-8F66-3731AA7272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07746" y="1134159"/>
            <a:ext cx="928499" cy="6740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1EA55B0-21EB-4620-90C4-2DFEA754F7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40" b="96552" l="3165" r="97152">
                        <a14:foregroundMark x1="25316" y1="39812" x2="25316" y2="39812"/>
                        <a14:foregroundMark x1="8861" y1="67085" x2="18038" y2="21003"/>
                        <a14:foregroundMark x1="25986" y1="6254" x2="31468" y2="6201"/>
                        <a14:foregroundMark x1="62560" y1="8358" x2="97152" y2="23197"/>
                        <a14:foregroundMark x1="4747" y1="86207" x2="70253" y2="90909"/>
                        <a14:foregroundMark x1="59494" y1="93417" x2="13608" y2="91850"/>
                        <a14:foregroundMark x1="21519" y1="55486" x2="45570" y2="57994"/>
                        <a14:foregroundMark x1="54747" y1="66144" x2="25000" y2="64577"/>
                        <a14:foregroundMark x1="22152" y1="80878" x2="39873" y2="83699"/>
                        <a14:foregroundMark x1="23734" y1="95925" x2="55380" y2="96865"/>
                        <a14:foregroundMark x1="55380" y1="96865" x2="63608" y2="95925"/>
                        <a14:foregroundMark x1="5380" y1="30408" x2="19804" y2="7493"/>
                        <a14:foregroundMark x1="27569" y1="3622" x2="33258" y2="3475"/>
                        <a14:foregroundMark x1="5063" y1="56426" x2="5063" y2="56426"/>
                        <a14:foregroundMark x1="3481" y1="84953" x2="4430" y2="56426"/>
                        <a14:foregroundMark x1="6013" y1="25392" x2="15491" y2="7954"/>
                        <a14:foregroundMark x1="16772" y1="7524" x2="48101" y2="2508"/>
                        <a14:foregroundMark x1="48101" y1="2508" x2="70253" y2="4075"/>
                        <a14:foregroundMark x1="17722" y1="7524" x2="41772" y2="4389"/>
                        <a14:foregroundMark x1="21203" y1="5016" x2="21203" y2="5016"/>
                        <a14:foregroundMark x1="18671" y1="6270" x2="18671" y2="6270"/>
                        <a14:foregroundMark x1="22468" y1="4702" x2="22468" y2="4702"/>
                        <a14:foregroundMark x1="25633" y1="4702" x2="25633" y2="4702"/>
                        <a14:foregroundMark x1="35759" y1="3135" x2="35759" y2="3135"/>
                        <a14:foregroundMark x1="37342" y1="3135" x2="37342" y2="3135"/>
                        <a14:backgroundMark x1="18038" y1="1254" x2="20588" y2="981"/>
                        <a14:backgroundMark x1="71780" y1="1808" x2="74051" y2="1881"/>
                        <a14:backgroundMark x1="48939" y1="1072" x2="49065" y2="1076"/>
                        <a14:backgroundMark x1="2215" y1="84326" x2="2532" y2="617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37200" y="3742084"/>
            <a:ext cx="1507671" cy="15219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97F501-204D-4CB9-8D79-78C5E49AAD94}"/>
              </a:ext>
            </a:extLst>
          </p:cNvPr>
          <p:cNvCxnSpPr>
            <a:cxnSpLocks/>
            <a:stCxn id="13" idx="2"/>
            <a:endCxn id="20" idx="0"/>
          </p:cNvCxnSpPr>
          <p:nvPr/>
        </p:nvCxnSpPr>
        <p:spPr>
          <a:xfrm flipH="1">
            <a:off x="10491036" y="2115799"/>
            <a:ext cx="1" cy="1626285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EDB21DF-8D1A-4489-972C-0BB26D66169C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7058673" y="2115799"/>
            <a:ext cx="3432364" cy="134662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F5849C45-BE0A-43A3-9398-30D516A705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71014" y="2664196"/>
            <a:ext cx="1143351" cy="6128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4" name="TextBox 74">
            <a:extLst>
              <a:ext uri="{FF2B5EF4-FFF2-40B4-BE49-F238E27FC236}">
                <a16:creationId xmlns:a16="http://schemas.microsoft.com/office/drawing/2014/main" id="{D85033CB-1076-4337-A619-AE3E828AD16A}"/>
              </a:ext>
            </a:extLst>
          </p:cNvPr>
          <p:cNvSpPr txBox="1"/>
          <p:nvPr/>
        </p:nvSpPr>
        <p:spPr>
          <a:xfrm>
            <a:off x="10541376" y="3471194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badi" panose="020B0604020104020204" pitchFamily="34" charset="0"/>
              </a:rPr>
              <a:t>4. RT-PCR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C320819C-60AE-4013-A81A-0E0782A1B635}"/>
              </a:ext>
            </a:extLst>
          </p:cNvPr>
          <p:cNvSpPr txBox="1"/>
          <p:nvPr/>
        </p:nvSpPr>
        <p:spPr>
          <a:xfrm>
            <a:off x="1033378" y="3288644"/>
            <a:ext cx="2419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badi" panose="020B0604020104020204" pitchFamily="34" charset="0"/>
              </a:rPr>
              <a:t>6. Sample Confirmatory Prep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F4E6425-1009-4DDA-96B7-3B8D93330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72" y="3584500"/>
            <a:ext cx="2010267" cy="109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F8240EC-27C3-4512-A1E9-E65F3E79A1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38725" y="3003349"/>
            <a:ext cx="928499" cy="6740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4C526A6-BDF3-44E4-AC0E-0589CDC4390D}"/>
              </a:ext>
            </a:extLst>
          </p:cNvPr>
          <p:cNvCxnSpPr/>
          <p:nvPr/>
        </p:nvCxnSpPr>
        <p:spPr>
          <a:xfrm>
            <a:off x="1490835" y="5881270"/>
            <a:ext cx="49209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49">
            <a:extLst>
              <a:ext uri="{FF2B5EF4-FFF2-40B4-BE49-F238E27FC236}">
                <a16:creationId xmlns:a16="http://schemas.microsoft.com/office/drawing/2014/main" id="{88B58F5D-6A61-49F9-80D5-EE5603BE6F10}"/>
              </a:ext>
            </a:extLst>
          </p:cNvPr>
          <p:cNvSpPr txBox="1"/>
          <p:nvPr/>
        </p:nvSpPr>
        <p:spPr>
          <a:xfrm>
            <a:off x="695829" y="5690085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badi" panose="020B0604020104020204" pitchFamily="34" charset="0"/>
              </a:rPr>
              <a:t>Data</a:t>
            </a:r>
          </a:p>
          <a:p>
            <a:r>
              <a:rPr lang="en-US" sz="1200" dirty="0">
                <a:latin typeface="Abadi" panose="020B0604020104020204" pitchFamily="34" charset="0"/>
              </a:rPr>
              <a:t>Transfer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C149407-DD37-40CB-9441-AB7DFD320D87}"/>
              </a:ext>
            </a:extLst>
          </p:cNvPr>
          <p:cNvCxnSpPr/>
          <p:nvPr/>
        </p:nvCxnSpPr>
        <p:spPr>
          <a:xfrm>
            <a:off x="1490835" y="6406024"/>
            <a:ext cx="492097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52">
            <a:extLst>
              <a:ext uri="{FF2B5EF4-FFF2-40B4-BE49-F238E27FC236}">
                <a16:creationId xmlns:a16="http://schemas.microsoft.com/office/drawing/2014/main" id="{C4D175BB-8E7C-4DDA-82FB-E601028F9751}"/>
              </a:ext>
            </a:extLst>
          </p:cNvPr>
          <p:cNvSpPr txBox="1"/>
          <p:nvPr/>
        </p:nvSpPr>
        <p:spPr>
          <a:xfrm>
            <a:off x="695829" y="6214839"/>
            <a:ext cx="686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badi" panose="020B0604020104020204" pitchFamily="34" charset="0"/>
              </a:rPr>
              <a:t>Sample</a:t>
            </a:r>
          </a:p>
          <a:p>
            <a:r>
              <a:rPr lang="en-US" sz="1200" dirty="0"/>
              <a:t>Transfer</a:t>
            </a:r>
          </a:p>
        </p:txBody>
      </p:sp>
      <p:sp>
        <p:nvSpPr>
          <p:cNvPr id="32" name="TextBox 18">
            <a:extLst>
              <a:ext uri="{FF2B5EF4-FFF2-40B4-BE49-F238E27FC236}">
                <a16:creationId xmlns:a16="http://schemas.microsoft.com/office/drawing/2014/main" id="{92E37B27-8C46-4930-A923-7B502063AD74}"/>
              </a:ext>
            </a:extLst>
          </p:cNvPr>
          <p:cNvSpPr txBox="1"/>
          <p:nvPr/>
        </p:nvSpPr>
        <p:spPr>
          <a:xfrm>
            <a:off x="5970768" y="2987117"/>
            <a:ext cx="9316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FFFFFF"/>
                </a:solidFill>
                <a:latin typeface="Abadi" panose="020B0604020202020204" pitchFamily="34" charset="0"/>
              </a:rPr>
              <a:t>GeNovu </a:t>
            </a:r>
            <a:br>
              <a:rPr lang="en-US" sz="1600" dirty="0">
                <a:solidFill>
                  <a:srgbClr val="FFFFFF"/>
                </a:solidFill>
                <a:latin typeface="Abadi" panose="020B0604020202020204" pitchFamily="34" charset="0"/>
              </a:rPr>
            </a:br>
            <a:r>
              <a:rPr lang="en-US" sz="1400" dirty="0">
                <a:solidFill>
                  <a:srgbClr val="FFFFFF"/>
                </a:solidFill>
                <a:latin typeface="Abadi" panose="020B0604020202020204" pitchFamily="34" charset="0"/>
              </a:rPr>
              <a:t>Database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A223B87-9138-4E62-9E1D-2A6BFF0DA0B5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7172944" y="3771258"/>
            <a:ext cx="2564256" cy="7318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766A01EE-33FD-4C50-9E7B-41CD8CA5E23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4530" b="96864" l="4569" r="95178">
                        <a14:foregroundMark x1="13452" y1="33101" x2="13452" y2="33101"/>
                        <a14:foregroundMark x1="8883" y1="32056" x2="8883" y2="32056"/>
                        <a14:foregroundMark x1="22843" y1="16028" x2="22843" y2="16028"/>
                        <a14:foregroundMark x1="50254" y1="21603" x2="50254" y2="21603"/>
                        <a14:foregroundMark x1="27157" y1="5226" x2="27157" y2="5226"/>
                        <a14:foregroundMark x1="25381" y1="4878" x2="25381" y2="4878"/>
                        <a14:foregroundMark x1="20558" y1="6272" x2="20558" y2="6272"/>
                        <a14:foregroundMark x1="9898" y1="8014" x2="9898" y2="8014"/>
                        <a14:foregroundMark x1="8883" y1="5923" x2="8883" y2="5923"/>
                        <a14:foregroundMark x1="6853" y1="5923" x2="6853" y2="5923"/>
                        <a14:foregroundMark x1="4822" y1="43206" x2="4822" y2="43206"/>
                        <a14:foregroundMark x1="67513" y1="45296" x2="67513" y2="45296"/>
                        <a14:foregroundMark x1="55330" y1="81882" x2="55330" y2="81882"/>
                        <a14:foregroundMark x1="52538" y1="86063" x2="52538" y2="86063"/>
                        <a14:foregroundMark x1="39086" y1="92683" x2="39086" y2="92683"/>
                        <a14:foregroundMark x1="57614" y1="91289" x2="57614" y2="91289"/>
                        <a14:foregroundMark x1="53807" y1="87805" x2="53807" y2="87805"/>
                        <a14:foregroundMark x1="58122" y1="94425" x2="58122" y2="94425"/>
                        <a14:foregroundMark x1="94924" y1="59582" x2="94924" y2="59582"/>
                        <a14:foregroundMark x1="62437" y1="81533" x2="62437" y2="81533"/>
                        <a14:foregroundMark x1="70305" y1="6620" x2="70305" y2="6620"/>
                        <a14:foregroundMark x1="88325" y1="7317" x2="88325" y2="7317"/>
                        <a14:foregroundMark x1="93909" y1="8014" x2="93909" y2="8014"/>
                        <a14:foregroundMark x1="95178" y1="36934" x2="95178" y2="36934"/>
                        <a14:foregroundMark x1="88832" y1="80488" x2="88832" y2="80488"/>
                        <a14:foregroundMark x1="64975" y1="77352" x2="64975" y2="77352"/>
                        <a14:foregroundMark x1="49492" y1="81882" x2="49492" y2="81882"/>
                        <a14:foregroundMark x1="26142" y1="76307" x2="26142" y2="76307"/>
                        <a14:foregroundMark x1="12944" y1="75261" x2="12944" y2="75261"/>
                        <a14:foregroundMark x1="5076" y1="76307" x2="5076" y2="76307"/>
                        <a14:foregroundMark x1="4822" y1="59582" x2="4822" y2="59582"/>
                        <a14:foregroundMark x1="18528" y1="77352" x2="18528" y2="77352"/>
                        <a14:foregroundMark x1="28173" y1="82578" x2="28173" y2="82578"/>
                        <a14:foregroundMark x1="29695" y1="80488" x2="29695" y2="80488"/>
                        <a14:foregroundMark x1="32995" y1="77352" x2="32995" y2="77352"/>
                        <a14:foregroundMark x1="44924" y1="78397" x2="44924" y2="78397"/>
                        <a14:foregroundMark x1="72081" y1="76307" x2="72081" y2="76307"/>
                        <a14:foregroundMark x1="77157" y1="77352" x2="77157" y2="77352"/>
                        <a14:foregroundMark x1="81726" y1="77700" x2="81726" y2="77700"/>
                        <a14:foregroundMark x1="82995" y1="81533" x2="82995" y2="81533"/>
                        <a14:foregroundMark x1="88071" y1="78049" x2="88071" y2="78049"/>
                        <a14:foregroundMark x1="94670" y1="55401" x2="94670" y2="55401"/>
                        <a14:foregroundMark x1="68782" y1="44599" x2="68782" y2="44599"/>
                        <a14:foregroundMark x1="19797" y1="38676" x2="19797" y2="38676"/>
                        <a14:foregroundMark x1="12944" y1="36585" x2="12944" y2="36585"/>
                        <a14:foregroundMark x1="9645" y1="54355" x2="9645" y2="54355"/>
                        <a14:foregroundMark x1="9137" y1="70732" x2="9137" y2="70732"/>
                        <a14:foregroundMark x1="15228" y1="70035" x2="15228" y2="70035"/>
                        <a14:foregroundMark x1="30203" y1="58188" x2="30203" y2="58188"/>
                        <a14:foregroundMark x1="32487" y1="50871" x2="32487" y2="50871"/>
                        <a14:foregroundMark x1="42132" y1="48432" x2="42640" y2="47735"/>
                        <a14:foregroundMark x1="54061" y1="52265" x2="54061" y2="52265"/>
                        <a14:foregroundMark x1="56853" y1="43902" x2="56853" y2="43902"/>
                        <a14:foregroundMark x1="64213" y1="43902" x2="72843" y2="42509"/>
                        <a14:foregroundMark x1="72843" y1="42509" x2="72843" y2="42509"/>
                        <a14:foregroundMark x1="77665" y1="41115" x2="77665" y2="41115"/>
                        <a14:foregroundMark x1="77665" y1="40070" x2="17259" y2="40070"/>
                        <a14:foregroundMark x1="17259" y1="40070" x2="7614" y2="34843"/>
                        <a14:foregroundMark x1="14467" y1="35540" x2="44162" y2="42160"/>
                        <a14:foregroundMark x1="44162" y1="42160" x2="73604" y2="38676"/>
                        <a14:foregroundMark x1="73604" y1="38676" x2="91371" y2="70732"/>
                        <a14:foregroundMark x1="91371" y1="70732" x2="32487" y2="78049"/>
                        <a14:foregroundMark x1="32487" y1="78049" x2="29188" y2="77700"/>
                        <a14:foregroundMark x1="25127" y1="53310" x2="25127" y2="53310"/>
                        <a14:foregroundMark x1="8122" y1="39721" x2="11929" y2="63415"/>
                        <a14:foregroundMark x1="33503" y1="36934" x2="63198" y2="35889"/>
                        <a14:foregroundMark x1="63198" y1="35889" x2="74112" y2="37282"/>
                        <a14:foregroundMark x1="74112" y1="37282" x2="89340" y2="37631"/>
                        <a14:foregroundMark x1="26904" y1="7666" x2="56091" y2="6620"/>
                        <a14:foregroundMark x1="56091" y1="6620" x2="80203" y2="6620"/>
                        <a14:foregroundMark x1="80203" y1="6620" x2="94162" y2="6620"/>
                        <a14:foregroundMark x1="6091" y1="5923" x2="5838" y2="58188"/>
                        <a14:foregroundMark x1="5838" y1="59582" x2="14975" y2="76307"/>
                        <a14:foregroundMark x1="12183" y1="77700" x2="7360" y2="61672"/>
                        <a14:foregroundMark x1="7614" y1="79443" x2="7360" y2="63415"/>
                        <a14:foregroundMark x1="7614" y1="81185" x2="28426" y2="77700"/>
                        <a14:foregroundMark x1="94162" y1="77003" x2="50000" y2="78397"/>
                        <a14:foregroundMark x1="48731" y1="93380" x2="51015" y2="81533"/>
                        <a14:foregroundMark x1="34264" y1="92683" x2="63706" y2="92334"/>
                        <a14:foregroundMark x1="63706" y1="92334" x2="64213" y2="92334"/>
                        <a14:foregroundMark x1="90102" y1="64111" x2="93655" y2="26132"/>
                        <a14:foregroundMark x1="18274" y1="52265" x2="47208" y2="48780"/>
                        <a14:foregroundMark x1="47208" y1="48780" x2="79949" y2="53310"/>
                        <a14:foregroundMark x1="19036" y1="64111" x2="48985" y2="59582"/>
                        <a14:foregroundMark x1="48985" y1="59582" x2="75127" y2="64111"/>
                        <a14:foregroundMark x1="19289" y1="72822" x2="49746" y2="69338"/>
                        <a14:foregroundMark x1="49746" y1="69338" x2="80457" y2="71429"/>
                        <a14:foregroundMark x1="31472" y1="81882" x2="62437" y2="78397"/>
                        <a14:foregroundMark x1="62437" y1="78397" x2="91624" y2="79443"/>
                        <a14:foregroundMark x1="91624" y1="79443" x2="94416" y2="79443"/>
                        <a14:foregroundMark x1="61929" y1="96864" x2="35787" y2="93728"/>
                        <a14:foregroundMark x1="82234" y1="70035" x2="61929" y2="72474"/>
                        <a14:foregroundMark x1="67005" y1="80836" x2="80711" y2="79791"/>
                        <a14:foregroundMark x1="94162" y1="77003" x2="92640" y2="9059"/>
                        <a14:foregroundMark x1="39086" y1="72474" x2="60406" y2="707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943" y="5093005"/>
            <a:ext cx="1640330" cy="11941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7BF006C-3A0B-4821-BAA1-A0950BB46B67}"/>
              </a:ext>
            </a:extLst>
          </p:cNvPr>
          <p:cNvCxnSpPr>
            <a:cxnSpLocks/>
            <a:stCxn id="6" idx="2"/>
            <a:endCxn id="34" idx="0"/>
          </p:cNvCxnSpPr>
          <p:nvPr/>
        </p:nvCxnSpPr>
        <p:spPr>
          <a:xfrm>
            <a:off x="6419108" y="4431275"/>
            <a:ext cx="0" cy="6617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40">
            <a:extLst>
              <a:ext uri="{FF2B5EF4-FFF2-40B4-BE49-F238E27FC236}">
                <a16:creationId xmlns:a16="http://schemas.microsoft.com/office/drawing/2014/main" id="{D85033CB-1076-4337-A619-AE3E828AD16A}"/>
              </a:ext>
            </a:extLst>
          </p:cNvPr>
          <p:cNvSpPr txBox="1"/>
          <p:nvPr/>
        </p:nvSpPr>
        <p:spPr>
          <a:xfrm>
            <a:off x="5743934" y="6295755"/>
            <a:ext cx="1422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badi" panose="020B0604020104020204" pitchFamily="34" charset="0"/>
              </a:rPr>
              <a:t>5. Data Analysis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82D15CF-E9BD-4422-A032-52A503F8BB8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501" y="4553798"/>
            <a:ext cx="540534" cy="12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1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Cione</dc:creator>
  <cp:lastModifiedBy>Lisa Cione</cp:lastModifiedBy>
  <cp:revision>1</cp:revision>
  <dcterms:created xsi:type="dcterms:W3CDTF">2021-02-20T17:20:36Z</dcterms:created>
  <dcterms:modified xsi:type="dcterms:W3CDTF">2021-02-20T17:54:17Z</dcterms:modified>
</cp:coreProperties>
</file>